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5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0" b="1" i="1">
                <a:solidFill>
                  <a:srgbClr val="F7F7F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0" b="1" i="1">
                <a:solidFill>
                  <a:srgbClr val="F7F7F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0" b="1" i="1">
                <a:solidFill>
                  <a:srgbClr val="F7F7F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284218" y="5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779" y="10286999"/>
                </a:lnTo>
                <a:lnTo>
                  <a:pt x="377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54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"/>
            <a:ext cx="11664950" cy="10287000"/>
          </a:xfrm>
          <a:custGeom>
            <a:avLst/>
            <a:gdLst/>
            <a:ahLst/>
            <a:cxnLst/>
            <a:rect l="l" t="t" r="r" b="b"/>
            <a:pathLst>
              <a:path w="11664950" h="10287000">
                <a:moveTo>
                  <a:pt x="0" y="10286999"/>
                </a:moveTo>
                <a:lnTo>
                  <a:pt x="11664344" y="10286999"/>
                </a:lnTo>
                <a:lnTo>
                  <a:pt x="1166434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54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664344" y="6"/>
            <a:ext cx="6619875" cy="10287000"/>
          </a:xfrm>
          <a:custGeom>
            <a:avLst/>
            <a:gdLst/>
            <a:ahLst/>
            <a:cxnLst/>
            <a:rect l="l" t="t" r="r" b="b"/>
            <a:pathLst>
              <a:path w="6619875" h="10287000">
                <a:moveTo>
                  <a:pt x="0" y="0"/>
                </a:moveTo>
                <a:lnTo>
                  <a:pt x="6619874" y="0"/>
                </a:lnTo>
                <a:lnTo>
                  <a:pt x="6619874" y="10286993"/>
                </a:lnTo>
                <a:lnTo>
                  <a:pt x="0" y="10286993"/>
                </a:lnTo>
                <a:lnTo>
                  <a:pt x="0" y="0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3042032"/>
            <a:ext cx="16256000" cy="409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0" b="1" i="1">
                <a:solidFill>
                  <a:srgbClr val="F7F7F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muIoWofsC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in/url?sa=i&amp;url=https%3A%2F%2Fwww.slideshare.net%2Fjahidsania%2Fimportance-of-microorganism-in-agriculture&amp;psig=AOvVaw2ZkZYjIYa6ytprrisO6WPd&amp;ust=1594099287639000&amp;source=images&amp;cd=vfe&amp;ved=0CAIQjRxqFwoTCIDr6fDwt-oCFQAAAAAdAAAAABAD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SE73S3Cr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HOk8A-j4E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in/url?sa=i&amp;url=https%3A%2F%2Fwww.slideshare.net%2Fshubhamsumbe7%2Fuseful-microbes-presentation&amp;psig=AOvVaw2XaQPwIQ83iyNdNjgcHJP5&amp;ust=1594097930093000&amp;source=images&amp;cd=vfe&amp;ved=0CAIQjRxqFwoTCIDameTrt-oCFQAAAAAdAAAAABAD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29"/>
            <a:ext cx="7892415" cy="4092575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r>
              <a:rPr i="1" spc="-20" dirty="0"/>
              <a:t>Useful  </a:t>
            </a:r>
            <a:r>
              <a:rPr spc="-80" dirty="0"/>
              <a:t>M</a:t>
            </a:r>
            <a:r>
              <a:rPr spc="-105" dirty="0"/>
              <a:t>i</a:t>
            </a:r>
            <a:r>
              <a:rPr spc="430" dirty="0"/>
              <a:t>c</a:t>
            </a:r>
            <a:r>
              <a:rPr spc="1440" dirty="0"/>
              <a:t>r</a:t>
            </a:r>
            <a:r>
              <a:rPr spc="-140" dirty="0"/>
              <a:t>o</a:t>
            </a:r>
            <a:r>
              <a:rPr spc="395" dirty="0"/>
              <a:t>b</a:t>
            </a:r>
            <a:r>
              <a:rPr spc="605" dirty="0"/>
              <a:t>e</a:t>
            </a:r>
            <a:r>
              <a:rPr spc="30" dirty="0"/>
              <a:t>s</a:t>
            </a:r>
          </a:p>
        </p:txBody>
      </p:sp>
      <p:pic>
        <p:nvPicPr>
          <p:cNvPr id="1026" name="Picture 2" descr="D:\sumna\grade 8\Micro organisms\microbe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8900" y="0"/>
            <a:ext cx="80391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2"/>
            <a:ext cx="7892415" cy="3757054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r>
              <a:rPr lang="en-US" sz="3200" dirty="0" smtClean="0">
                <a:hlinkClick r:id="rId2"/>
              </a:rPr>
              <a:t>https://www.youtube.com/watch?v=-muIoWofsCE</a:t>
            </a:r>
            <a:endParaRPr sz="3200" spc="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2"/>
            <a:ext cx="7892415" cy="2270558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endParaRPr spc="30" dirty="0"/>
          </a:p>
        </p:txBody>
      </p:sp>
      <p:pic>
        <p:nvPicPr>
          <p:cNvPr id="8194" name="Picture 2" descr="Importance of microorganism in agricul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12954000" cy="9725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2032"/>
            <a:ext cx="16256000" cy="615553"/>
          </a:xfrm>
        </p:spPr>
        <p:txBody>
          <a:bodyPr/>
          <a:lstStyle/>
          <a:p>
            <a:r>
              <a:rPr lang="en-US" sz="4000" dirty="0" smtClean="0">
                <a:hlinkClick r:id="rId2"/>
              </a:rPr>
              <a:t>https://www.youtube.com/watch?v=cjSE73S3Crs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1"/>
            <a:ext cx="7892415" cy="4092575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r>
              <a:rPr i="1" spc="-20" dirty="0"/>
              <a:t>Useful  </a:t>
            </a:r>
            <a:r>
              <a:rPr spc="-80" dirty="0"/>
              <a:t>M</a:t>
            </a:r>
            <a:r>
              <a:rPr spc="-105" dirty="0"/>
              <a:t>i</a:t>
            </a:r>
            <a:r>
              <a:rPr spc="430" dirty="0"/>
              <a:t>c</a:t>
            </a:r>
            <a:r>
              <a:rPr spc="1440" dirty="0"/>
              <a:t>r</a:t>
            </a:r>
            <a:r>
              <a:rPr spc="-140" dirty="0"/>
              <a:t>o</a:t>
            </a:r>
            <a:r>
              <a:rPr spc="395" dirty="0"/>
              <a:t>b</a:t>
            </a:r>
            <a:r>
              <a:rPr spc="605" dirty="0"/>
              <a:t>e</a:t>
            </a:r>
            <a:r>
              <a:rPr spc="30" dirty="0"/>
              <a:t>s</a:t>
            </a:r>
          </a:p>
        </p:txBody>
      </p:sp>
      <p:pic>
        <p:nvPicPr>
          <p:cNvPr id="3074" name="Picture 2" descr="D:\sumna\grade 8\Micro organisms\microbes everyw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63334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0"/>
            <a:ext cx="7892415" cy="4092575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r>
              <a:rPr i="1" spc="-20" dirty="0"/>
              <a:t>Useful  </a:t>
            </a:r>
            <a:r>
              <a:rPr spc="-80" dirty="0"/>
              <a:t>M</a:t>
            </a:r>
            <a:r>
              <a:rPr spc="-105" dirty="0"/>
              <a:t>i</a:t>
            </a:r>
            <a:r>
              <a:rPr spc="430" dirty="0"/>
              <a:t>c</a:t>
            </a:r>
            <a:r>
              <a:rPr spc="1440" dirty="0"/>
              <a:t>r</a:t>
            </a:r>
            <a:r>
              <a:rPr spc="-140" dirty="0"/>
              <a:t>o</a:t>
            </a:r>
            <a:r>
              <a:rPr spc="395" dirty="0"/>
              <a:t>b</a:t>
            </a:r>
            <a:r>
              <a:rPr spc="605" dirty="0"/>
              <a:t>e</a:t>
            </a:r>
            <a:r>
              <a:rPr spc="30" dirty="0"/>
              <a:t>s</a:t>
            </a:r>
          </a:p>
        </p:txBody>
      </p:sp>
      <p:pic>
        <p:nvPicPr>
          <p:cNvPr id="2050" name="Picture 2" descr="D:\sumna\grade 8\Micro organisms\microbes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0037" y="0"/>
            <a:ext cx="865796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29"/>
            <a:ext cx="7892415" cy="2270558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r>
              <a:rPr i="1" spc="-20" dirty="0" smtClean="0"/>
              <a:t>  </a:t>
            </a:r>
            <a:endParaRPr spc="30" dirty="0"/>
          </a:p>
        </p:txBody>
      </p:sp>
      <p:pic>
        <p:nvPicPr>
          <p:cNvPr id="4098" name="Picture 2" descr="D:\sumna\grade 8\Micro organisms\yog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"/>
            <a:ext cx="12649200" cy="948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2"/>
            <a:ext cx="7892415" cy="2270558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endParaRPr spc="3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2236"/>
            <a:ext cx="14097000" cy="974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2032"/>
            <a:ext cx="16256000" cy="669414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https://www.youtube.com/watch?v=9HOk8A-j4Es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2"/>
            <a:ext cx="7892415" cy="2270558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endParaRPr spc="30" dirty="0"/>
          </a:p>
        </p:txBody>
      </p:sp>
      <p:pic>
        <p:nvPicPr>
          <p:cNvPr id="6146" name="Picture 2" descr="D:\sumna\grade 8\Micro organisms\al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12801600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042032"/>
            <a:ext cx="7892415" cy="2270558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endParaRPr spc="30" dirty="0"/>
          </a:p>
        </p:txBody>
      </p:sp>
      <p:pic>
        <p:nvPicPr>
          <p:cNvPr id="7170" name="Picture 2" descr="D:\sumna\grade 8\Micro organisms\food industr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3086100"/>
            <a:ext cx="7892415" cy="1884747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12700" marR="5080">
              <a:lnSpc>
                <a:spcPts val="14630"/>
              </a:lnSpc>
              <a:spcBef>
                <a:spcPts val="2895"/>
              </a:spcBef>
            </a:pPr>
            <a:endParaRPr sz="3200" spc="30" dirty="0"/>
          </a:p>
        </p:txBody>
      </p:sp>
      <p:pic>
        <p:nvPicPr>
          <p:cNvPr id="10242" name="Picture 2" descr="Useful microbes present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13868400" cy="10412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18</Words>
  <Application>Microsoft Office PowerPoint</Application>
  <PresentationFormat>Custom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Useful  Microbes</vt:lpstr>
      <vt:lpstr>Useful  Microbes</vt:lpstr>
      <vt:lpstr>Useful  Microbes</vt:lpstr>
      <vt:lpstr>  </vt:lpstr>
      <vt:lpstr>Slide 5</vt:lpstr>
      <vt:lpstr>https://www.youtube.com/watch?v=9HOk8A-j4Es</vt:lpstr>
      <vt:lpstr>Slide 7</vt:lpstr>
      <vt:lpstr>Slide 8</vt:lpstr>
      <vt:lpstr>Slide 9</vt:lpstr>
      <vt:lpstr>https://www.youtube.com/watch?v=-muIoWofsCE</vt:lpstr>
      <vt:lpstr>Slide 11</vt:lpstr>
      <vt:lpstr>https://www.youtube.com/watch?v=cjSE73S3Crs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Microbes</dc:title>
  <dc:creator>sumna balakrishnan</dc:creator>
  <cp:keywords>DAEBKwQ8Tzw,BAD42brTCBc</cp:keywords>
  <cp:lastModifiedBy>HOD CSE</cp:lastModifiedBy>
  <cp:revision>1</cp:revision>
  <dcterms:created xsi:type="dcterms:W3CDTF">2020-07-06T04:40:32Z</dcterms:created>
  <dcterms:modified xsi:type="dcterms:W3CDTF">2020-07-06T05:25:14Z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2020-07-06T00:00:00Z</vt:filetime>
  </property>
  <property fmtid="{D5CDD505-2E9C-101B-9397-08002B2CF9AE}" pid="3" name="Creator">
    <vt:lpwstr>Canva</vt:lpwstr>
  </property>
  <property fmtid="{D5CDD505-2E9C-101B-9397-08002B2CF9AE}" pid="4" name="LastSaved">
    <vt:filetime>2020-07-06T00:00:00Z</vt:filetime>
  </property>
</Properties>
</file>